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C507FCB-431F-4DA7-AB7F-31A3E0DD786D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C6790B-3FB6-4035-976E-471D7991DD0C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4027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5173A6AC-73C4-4779-91D5-B7138A07F12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60598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9AA9B24-4C26-4831-85A3-E203102FFBF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92888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94E35EA-95BF-4126-9235-C86C78EAA5E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5090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5469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F4DE08F-F118-4525-9DF5-AAEA4CC132B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47113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65C75C0-3C1B-4CAE-A1EB-493897F35D9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68127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8713311-8EB5-4D9F-9516-B5BDF4F1595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77346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DAACDEC-7530-480F-8E2E-9710AD2FDF3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44398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AB2FA38-8363-4C27-8D85-978643F3779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60994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0E5A211-381F-420F-BABA-141926AF89B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58850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A672212-8BB8-4E6F-945D-C33D7F9624F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87268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When peace, like a river, </a:t>
            </a:r>
            <a:r>
              <a:rPr lang="en-GB" dirty="0" err="1"/>
              <a:t>attendeth</a:t>
            </a:r>
            <a:r>
              <a:rPr lang="en-GB" dirty="0"/>
              <a:t> my way,</a:t>
            </a:r>
            <a:endParaRPr lang="en-NZ" dirty="0"/>
          </a:p>
          <a:p>
            <a:r>
              <a:rPr lang="en-GB" dirty="0"/>
              <a:t>		when sorrows like sea billows roll,</a:t>
            </a:r>
            <a:endParaRPr lang="en-NZ" dirty="0"/>
          </a:p>
          <a:p>
            <a:r>
              <a:rPr lang="en-GB" dirty="0"/>
              <a:t>	whatever my lot, thou hast taught me say:</a:t>
            </a:r>
            <a:endParaRPr lang="en-NZ" dirty="0"/>
          </a:p>
          <a:p>
            <a:r>
              <a:rPr lang="en-GB" dirty="0"/>
              <a:t>		it is well, it is well with my soul.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It is well with my soul;</a:t>
            </a:r>
            <a:endParaRPr lang="en-NZ" i="1" dirty="0"/>
          </a:p>
          <a:p>
            <a:r>
              <a:rPr lang="en-GB" i="1" dirty="0"/>
              <a:t>		it is well, it is well with my soul</a:t>
            </a:r>
            <a:r>
              <a:rPr lang="en-GB" i="1" dirty="0" smtClean="0"/>
              <a:t>.</a:t>
            </a:r>
            <a:endParaRPr lang="en-NZ" i="1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487]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Though Satan should buffet, though trials </a:t>
            </a:r>
            <a:r>
              <a:rPr lang="en-GB" dirty="0" smtClean="0"/>
              <a:t>	should </a:t>
            </a:r>
            <a:r>
              <a:rPr lang="en-GB" dirty="0"/>
              <a:t>come,</a:t>
            </a:r>
            <a:endParaRPr lang="en-NZ" dirty="0"/>
          </a:p>
          <a:p>
            <a:r>
              <a:rPr lang="en-GB" dirty="0"/>
              <a:t>		let this blest assurance control,</a:t>
            </a:r>
            <a:endParaRPr lang="en-NZ" dirty="0"/>
          </a:p>
          <a:p>
            <a:r>
              <a:rPr lang="en-GB" dirty="0"/>
              <a:t>	that Christ has regarded my helpless estate,</a:t>
            </a:r>
            <a:endParaRPr lang="en-NZ" dirty="0"/>
          </a:p>
          <a:p>
            <a:r>
              <a:rPr lang="en-GB" dirty="0"/>
              <a:t>		and has shed his own blood for my soul.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It is well with my soul;</a:t>
            </a:r>
            <a:endParaRPr lang="en-NZ" i="1" dirty="0"/>
          </a:p>
          <a:p>
            <a:r>
              <a:rPr lang="en-GB" i="1" dirty="0"/>
              <a:t>		it is well, it is well with my soul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My sin – O the bliss of this glorious thought! –</a:t>
            </a:r>
            <a:endParaRPr lang="en-NZ" dirty="0"/>
          </a:p>
          <a:p>
            <a:r>
              <a:rPr lang="en-GB" dirty="0"/>
              <a:t>		my sin, not in part, but the whole,</a:t>
            </a:r>
            <a:endParaRPr lang="en-NZ" dirty="0"/>
          </a:p>
          <a:p>
            <a:r>
              <a:rPr lang="en-GB" dirty="0"/>
              <a:t>	is nailed to the cross, and I bear it no more;</a:t>
            </a:r>
            <a:endParaRPr lang="en-NZ" dirty="0"/>
          </a:p>
          <a:p>
            <a:r>
              <a:rPr lang="en-GB" dirty="0"/>
              <a:t>		praise the Lord, praise the Lord, O my soul!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It is well with my soul;</a:t>
            </a:r>
            <a:endParaRPr lang="en-NZ" i="1" dirty="0"/>
          </a:p>
          <a:p>
            <a:r>
              <a:rPr lang="en-GB" i="1" dirty="0"/>
              <a:t>		it is well, it is well with my soul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  <p:extLst>
      <p:ext uri="{BB962C8B-B14F-4D97-AF65-F5344CB8AC3E}">
        <p14:creationId xmlns:p14="http://schemas.microsoft.com/office/powerpoint/2010/main" val="2238393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Lord, haste the day when my faith shall be </a:t>
            </a:r>
            <a:r>
              <a:rPr lang="en-GB" dirty="0" smtClean="0"/>
              <a:t>	sight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the clouds be rolled back as a scroll,</a:t>
            </a:r>
            <a:endParaRPr lang="en-NZ" dirty="0"/>
          </a:p>
          <a:p>
            <a:r>
              <a:rPr lang="en-GB" dirty="0"/>
              <a:t>	the trump shall resound and the Lord shall </a:t>
            </a:r>
            <a:r>
              <a:rPr lang="en-GB" dirty="0" smtClean="0"/>
              <a:t>	descend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even so – it is well with my soul.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It is well with my soul;</a:t>
            </a:r>
            <a:endParaRPr lang="en-NZ" i="1" dirty="0"/>
          </a:p>
          <a:p>
            <a:r>
              <a:rPr lang="en-GB" i="1" dirty="0"/>
              <a:t>		it is well, it is well with my soul</a:t>
            </a:r>
            <a:r>
              <a:rPr lang="en-GB" i="1" dirty="0" smtClean="0"/>
              <a:t>.</a:t>
            </a:r>
            <a:endParaRPr lang="en-NZ" i="1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487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Horatio G. </a:t>
            </a:r>
            <a:r>
              <a:rPr lang="en-GB" sz="1000" dirty="0" err="1"/>
              <a:t>Spafford</a:t>
            </a:r>
            <a:r>
              <a:rPr lang="en-GB" sz="1000" dirty="0"/>
              <a:t>, 1873</a:t>
            </a:r>
            <a:endParaRPr lang="en-NZ" sz="1000" dirty="0"/>
          </a:p>
          <a:p>
            <a:pPr algn="r"/>
            <a:r>
              <a:rPr lang="en-GB" sz="1000" dirty="0"/>
              <a:t>Tune: Philip P. Bliss, 1876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36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2014-03-05T09:38:20Z</dcterms:created>
  <dcterms:modified xsi:type="dcterms:W3CDTF">2014-03-05T09:39:56Z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